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6AE55E-A7CC-46CC-B83A-5CE5276D14D3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BF3691-8A27-4C65-9D2F-3A80B87D6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УСЛОВИЯ РАЗВИТИЯ САМОСТОЯТЕЛЬНОЙ МУЗЫКАЛЬНОЙ ДЕЯТЕЛЬНОСТИ ДЕТЕЙ ДОШКОЛЬНОГО ВОЗРАСТА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cap="small" dirty="0" smtClean="0"/>
              <a:t>Одним из важных аспектов развития самостоятельной музыкальной деятельности детей является развитие их музыкального слуха и ритма. Педагог должен проводить специальные упражнения и игры, которые помогут детям развить слуховое восприятие музыки, умение различать звуки и ритмические структуры. Это может включать в себя прослушивание и повторение мелодий, игру на ритмических инструментах и движение под музыку.</a:t>
            </a:r>
            <a:endParaRPr lang="ru-RU" b="1" i="1" cap="small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small" dirty="0" smtClean="0"/>
              <a:t>Развитие музыкального слуха и ритма</a:t>
            </a:r>
            <a:r>
              <a:rPr lang="ru-RU" sz="3200" i="1" cap="small" dirty="0" smtClean="0"/>
              <a:t/>
            </a:r>
            <a:br>
              <a:rPr lang="ru-RU" sz="3200" i="1" cap="small" dirty="0" smtClean="0"/>
            </a:b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игры:</a:t>
            </a:r>
          </a:p>
          <a:p>
            <a:r>
              <a:rPr lang="ru-RU" dirty="0" smtClean="0"/>
              <a:t>-на развитие </a:t>
            </a:r>
            <a:r>
              <a:rPr lang="ru-RU" dirty="0" err="1" smtClean="0"/>
              <a:t>звуковысотного</a:t>
            </a:r>
            <a:r>
              <a:rPr lang="ru-RU" dirty="0" smtClean="0"/>
              <a:t> слуха: «Птица и птенчики», «Кошка и котята», «Высокий домик, низкий домик";</a:t>
            </a:r>
          </a:p>
          <a:p>
            <a:r>
              <a:rPr lang="ru-RU" dirty="0" smtClean="0"/>
              <a:t>-на определение характера музыки (настроения):«Солнышко и дождик», «Весёлая девочка, грустная девочка»;</a:t>
            </a:r>
          </a:p>
          <a:p>
            <a:r>
              <a:rPr lang="ru-RU" dirty="0" smtClean="0"/>
              <a:t>-на развитие тембрового слуха: «Отгадай, на чём играю»;</a:t>
            </a:r>
          </a:p>
          <a:p>
            <a:r>
              <a:rPr lang="ru-RU" dirty="0" smtClean="0"/>
              <a:t>-на развитие динамического слуха: «Тихо - громко»;</a:t>
            </a:r>
          </a:p>
          <a:p>
            <a:r>
              <a:rPr lang="ru-RU" dirty="0" smtClean="0"/>
              <a:t>-на развитие ритмического слуха, чувства темпа: «Мышка и мишка», «Кукла шагает и бегает», «Ноги и ножки», «Играем медленно и быстро».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детей от 2,5 до 4 лет: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игры:</a:t>
            </a:r>
          </a:p>
          <a:p>
            <a:r>
              <a:rPr lang="ru-RU" dirty="0" smtClean="0"/>
              <a:t>-на развитие </a:t>
            </a:r>
            <a:r>
              <a:rPr lang="ru-RU" dirty="0" err="1" smtClean="0"/>
              <a:t>звуковысотного</a:t>
            </a:r>
            <a:r>
              <a:rPr lang="ru-RU" dirty="0" smtClean="0"/>
              <a:t> слуха: «Птица и птенчики», «Эхо»;</a:t>
            </a:r>
          </a:p>
          <a:p>
            <a:r>
              <a:rPr lang="ru-RU" dirty="0" smtClean="0"/>
              <a:t>на определение характера музыки (настроения): «Весело-грустно», «Солнышко и тучка», «Вот так зайцы!» (зайцы спят, танцуют);</a:t>
            </a:r>
          </a:p>
          <a:p>
            <a:r>
              <a:rPr lang="ru-RU" dirty="0" smtClean="0"/>
              <a:t>-на развитие тембрового слуха: «Узнай свой инструмент»;</a:t>
            </a:r>
          </a:p>
          <a:p>
            <a:r>
              <a:rPr lang="ru-RU" dirty="0" smtClean="0"/>
              <a:t>-на развитие динамического слуха: «Громко - тихо заиграю», «Тише – громче в бубен бей»;</a:t>
            </a:r>
          </a:p>
          <a:p>
            <a:r>
              <a:rPr lang="ru-RU" dirty="0" smtClean="0"/>
              <a:t>-на развитие ритмического слуха, чувства темпа: «Кто как идет», «Кукла шагает и бегает».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детей от 4-5 лет: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игры:</a:t>
            </a:r>
          </a:p>
          <a:p>
            <a:r>
              <a:rPr lang="ru-RU" dirty="0" smtClean="0"/>
              <a:t>-на развитие </a:t>
            </a:r>
            <a:r>
              <a:rPr lang="ru-RU" dirty="0" err="1" smtClean="0"/>
              <a:t>звуковысотного</a:t>
            </a:r>
            <a:r>
              <a:rPr lang="ru-RU" dirty="0" smtClean="0"/>
              <a:t> слуха: «Лесенка», «Заиграла труба», «Три медведя»;</a:t>
            </a:r>
          </a:p>
          <a:p>
            <a:r>
              <a:rPr lang="ru-RU" dirty="0" smtClean="0"/>
              <a:t>-на определение характера музыки (настроения): «Солнышко и тучка» (с добавлением карточки «Солнышко, чуть прикрытое тучкой» - спокойная, колыбельная мелодия, «Удивительный светофор» (дети спят, маршируют, пляшут);</a:t>
            </a:r>
          </a:p>
          <a:p>
            <a:r>
              <a:rPr lang="ru-RU" dirty="0" smtClean="0"/>
              <a:t>-на развитие тембрового слуха: «Узнай по голосу», «Угадай, на чем играю?»;</a:t>
            </a:r>
          </a:p>
          <a:p>
            <a:r>
              <a:rPr lang="ru-RU" dirty="0" smtClean="0"/>
              <a:t>-на развитие динамического слуха: «Громко-тихо запоем»;</a:t>
            </a:r>
          </a:p>
          <a:p>
            <a:r>
              <a:rPr lang="ru-RU" dirty="0" smtClean="0"/>
              <a:t>-на развитие ритмического слуха, чувства темпа: «Ритмические кубики», «Петушок, курочка, цыпленок», «Ритмическое лото», «Три медведя»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для детей от 5-6 лет: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игры:</a:t>
            </a:r>
          </a:p>
          <a:p>
            <a:r>
              <a:rPr lang="ru-RU" dirty="0" smtClean="0"/>
              <a:t>-на развитие </a:t>
            </a:r>
            <a:r>
              <a:rPr lang="ru-RU" dirty="0" err="1" smtClean="0"/>
              <a:t>звуковысотного</a:t>
            </a:r>
            <a:r>
              <a:rPr lang="ru-RU" dirty="0" smtClean="0"/>
              <a:t> слуха: «Лесенка», «Бубенчики», «Три медведя», «Кого встретил колобок?»;</a:t>
            </a:r>
          </a:p>
          <a:p>
            <a:r>
              <a:rPr lang="ru-RU" dirty="0" smtClean="0"/>
              <a:t>-на определение характера музыки (настроения, жанров: «Удивительный светофор» (дети спят, маршируют, пляшут, «Что звучит: песня, танец, марш?», «Три танца»;</a:t>
            </a:r>
          </a:p>
          <a:p>
            <a:r>
              <a:rPr lang="ru-RU" dirty="0" smtClean="0"/>
              <a:t>-на развитие тембрового слуха: «Узнай по голосу», «Угадай, на чем играю?», «Наш оркестр», «Музыкальный магазин»;</a:t>
            </a:r>
          </a:p>
          <a:p>
            <a:r>
              <a:rPr lang="ru-RU" dirty="0" smtClean="0"/>
              <a:t>-на развитие динамического слуха: «Громко-тихо запоем»; «Громко-тихо заиграем», «Громкая и тихая музыка»;</a:t>
            </a:r>
          </a:p>
          <a:p>
            <a:r>
              <a:rPr lang="ru-RU" dirty="0" smtClean="0"/>
              <a:t>-на развитие ритмического слуха, чувства темпа: «Ритмические кубики», «Ритмическое лото», «Три медведя», «Кого встретил колобок?», «Музыкальные молоточки» и др.</a:t>
            </a:r>
          </a:p>
          <a:p>
            <a:r>
              <a:rPr lang="ru-RU" dirty="0" smtClean="0"/>
              <a:t>-на закрепление полученных знаний: «Сладкий колпачок», «Назови композитора»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для детей от 6-7 лет: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cap="small" dirty="0" smtClean="0"/>
              <a:t>Для успешного развития самостоятельной музыкальной деятельности детей  дошкольного возраста необходимо сотрудничество с их родителями и семьей. Педагог должен информировать родителей о значимости музыки в развитии детей и предлагать им различные активности и игры, которые они могут проводить дома. Также важно создать возможность для родителей принимать участие в музыкальных занятиях и мероприятиях, чтобы они могли видеть прогресс своих детей и поддерживать их в развитии музыкальных навыков.</a:t>
            </a:r>
            <a:endParaRPr lang="ru-RU" b="1" i="1" cap="small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small" dirty="0" smtClean="0"/>
              <a:t>Сотрудничество с родителями и семьей</a:t>
            </a:r>
            <a:r>
              <a:rPr lang="ru-RU" i="1" cap="small" dirty="0" smtClean="0"/>
              <a:t/>
            </a:r>
            <a:br>
              <a:rPr lang="ru-RU" i="1" cap="small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cap="small" dirty="0" smtClean="0"/>
              <a:t>Все эти педагогические условия в совокупности способствуют развитию самостоятельной музыкальной деятельности детей дошкольного возраста и помогают им раскрыть свой музыкальный потенциал.</a:t>
            </a:r>
            <a:endParaRPr lang="ru-RU" b="1" i="1" cap="small" dirty="0" smtClean="0"/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Бондаренко, А.К. Дидактические игры в детском </a:t>
            </a:r>
            <a:r>
              <a:rPr lang="ru-RU" dirty="0" smtClean="0"/>
              <a:t>саду: </a:t>
            </a:r>
            <a:r>
              <a:rPr lang="ru-RU" dirty="0" smtClean="0"/>
              <a:t>кн. для воспитателя детского сада / А.К. Бондаренко. - 2-е изд., </a:t>
            </a:r>
            <a:r>
              <a:rPr lang="ru-RU" dirty="0" err="1" smtClean="0"/>
              <a:t>дораб</a:t>
            </a:r>
            <a:r>
              <a:rPr lang="ru-RU" dirty="0" smtClean="0"/>
              <a:t>. - М.: Просвещение, 1991. - 160с.</a:t>
            </a:r>
          </a:p>
          <a:p>
            <a:r>
              <a:rPr lang="ru-RU" dirty="0" smtClean="0"/>
              <a:t> 2. Анисимова, Г.И. Сто музыкальных игр для развития дошкольников: Старшая и подготовительная группы / Анисимова Г.И. - Ярославль: Академия развития, 2007.-196 с.</a:t>
            </a:r>
          </a:p>
          <a:p>
            <a:r>
              <a:rPr lang="ru-RU" dirty="0" smtClean="0"/>
              <a:t>3. Ветлугина, Н.А. Музыкальный букварь для детей младшего возраста / Н.А. Ветлугина. - М: Музыка, 1985. – 111 с.</a:t>
            </a:r>
          </a:p>
          <a:p>
            <a:r>
              <a:rPr lang="ru-RU" dirty="0" smtClean="0"/>
              <a:t>4. Коновалова, Н.Г. Музыкально-дидактические игры / Н.Г. Коновалова. - М.: Просвещение, 1982. – 120 с. </a:t>
            </a:r>
          </a:p>
          <a:p>
            <a:r>
              <a:rPr lang="ru-RU" dirty="0" smtClean="0"/>
              <a:t>5. Кононова Н. Г. Музыкально - дидактические игры для дошкольников: Из опыта работы муз. Руководителя / Н.Г. Кононова. - М.: Просвещение, 1982. - 96с., ил. </a:t>
            </a:r>
          </a:p>
          <a:p>
            <a:r>
              <a:rPr lang="ru-RU" dirty="0" smtClean="0"/>
              <a:t>6. Костина Э. П. Музыкально-дидактические игры: Метод. пособие / Э.П. Костина. – Ростов </a:t>
            </a:r>
            <a:r>
              <a:rPr lang="ru-RU" dirty="0" err="1" smtClean="0"/>
              <a:t>н</a:t>
            </a:r>
            <a:r>
              <a:rPr lang="ru-RU" dirty="0" smtClean="0"/>
              <a:t>/Д : Феникс, 2010. – 212 с..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литературы: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05490"/>
          </a:xfrm>
        </p:spPr>
        <p:txBody>
          <a:bodyPr>
            <a:normAutofit fontScale="90000"/>
          </a:bodyPr>
          <a:lstStyle/>
          <a:p>
            <a:r>
              <a:rPr lang="ru-RU" sz="3600" b="0" cap="small" dirty="0" smtClean="0"/>
              <a:t/>
            </a:r>
            <a:br>
              <a:rPr lang="ru-RU" sz="3600" b="0" cap="small" dirty="0" smtClean="0"/>
            </a:br>
            <a:r>
              <a:rPr lang="ru-RU" sz="3600" b="0" cap="small" dirty="0" smtClean="0"/>
              <a:t/>
            </a:r>
            <a:br>
              <a:rPr lang="ru-RU" sz="3600" b="0" cap="small" dirty="0" smtClean="0"/>
            </a:br>
            <a:r>
              <a:rPr lang="ru-RU" sz="3600" b="0" cap="small" dirty="0" smtClean="0"/>
              <a:t/>
            </a:r>
            <a:br>
              <a:rPr lang="ru-RU" sz="3600" b="0" cap="small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48680"/>
            <a:ext cx="7772400" cy="4262631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7600" b="1" cap="small" dirty="0" smtClean="0"/>
              <a:t>Развитие самостоятельной музыкальной деятельности детей дошкольного возраста требует создания определенных педагогических условий, которые способствуют развитию и раскрытию их музыкального потенциала. Вот некоторые из этих условий:</a:t>
            </a:r>
            <a:endParaRPr lang="ru-RU" sz="7600" b="1" i="1" cap="small" dirty="0" smtClean="0"/>
          </a:p>
          <a:p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cap="small" dirty="0" smtClean="0"/>
              <a:t>Для развития самостоятельной музыкальной деятельности детей необходимо создать специальную музыкальную среду. Это может быть музыкальный уголок или комната, где дети имеют доступ к различным музыкальным инструментам, записям и материалам. В этой среде дети могут свободно экспериментировать с звуками, создавать свои музыкальные композиции и выражать свои эмоции через музыку.</a:t>
            </a:r>
            <a:r>
              <a:rPr lang="ru-RU" sz="2400" b="1" dirty="0" smtClean="0"/>
              <a:t> Её содержание следует системно усложнять по возрастам, наполняя </a:t>
            </a:r>
            <a:r>
              <a:rPr lang="ru-RU" sz="2400" b="1" dirty="0" err="1" smtClean="0"/>
              <a:t>проблемностью</a:t>
            </a:r>
            <a:r>
              <a:rPr lang="ru-RU" sz="2400" b="1" dirty="0" smtClean="0"/>
              <a:t>, что позволяет детям, действуя со знакомыми и малознакомыми предметами, размышлять, думать, сравнивать, моделировать и решать проблемные ситуации, творить.</a:t>
            </a:r>
          </a:p>
          <a:p>
            <a:endParaRPr lang="ru-RU" sz="2400" b="1" i="1" cap="small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small" dirty="0" smtClean="0"/>
              <a:t>Музыкальная среда:</a:t>
            </a:r>
            <a:r>
              <a:rPr lang="ru-RU" i="1" cap="small" dirty="0" smtClean="0"/>
              <a:t/>
            </a:r>
            <a:br>
              <a:rPr lang="ru-RU" i="1" cap="small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Ирина\Desktop\b7ccc6af-57f0-49b6-a532-12bdd41099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Ирина\Desktop\d4b70035-f85d-4f1d-a168-a755c3b73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5220072" cy="3915054"/>
          </a:xfrm>
          <a:prstGeom prst="rect">
            <a:avLst/>
          </a:prstGeom>
          <a:noFill/>
        </p:spPr>
      </p:pic>
      <p:pic>
        <p:nvPicPr>
          <p:cNvPr id="1026" name="Picture 2" descr="C:\Users\Ирина\Desktop\9г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8640"/>
            <a:ext cx="3580115" cy="63646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Ирина\Desktop\c4f3b6ab-bf47-4b6e-9906-d860e30849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504"/>
            <a:ext cx="9144000" cy="69655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Музыкальный уголок, оформленный яркими, интересными пособиями, музыкально-дидактическими играми, детскими инструментами, игрушками, поможет ребенку прочувствовать всю красоту музыки, расширит представление о многообразии звуков в окружающем мире, разовьет его воображение, творческую активность.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cap="small" dirty="0" smtClean="0"/>
              <a:t>Педагог должен организовывать регулярные музыкальные игры:</a:t>
            </a:r>
          </a:p>
          <a:p>
            <a:r>
              <a:rPr lang="ru-RU" cap="small" dirty="0" smtClean="0"/>
              <a:t> </a:t>
            </a:r>
            <a:r>
              <a:rPr lang="ru-RU" b="1" u="sng" cap="small" dirty="0" smtClean="0"/>
              <a:t>подвижные игры</a:t>
            </a:r>
            <a:r>
              <a:rPr lang="ru-RU" b="1" cap="small" dirty="0" smtClean="0"/>
              <a:t>: </a:t>
            </a:r>
            <a:r>
              <a:rPr lang="ru-RU" cap="small" dirty="0" smtClean="0"/>
              <a:t>"Как бегают зверята" </a:t>
            </a:r>
            <a:r>
              <a:rPr lang="ru-RU" cap="small" dirty="0" err="1" smtClean="0"/>
              <a:t>мл.гр</a:t>
            </a:r>
            <a:r>
              <a:rPr lang="ru-RU" cap="small" dirty="0" smtClean="0"/>
              <a:t>;«Музыкальные стулья" ср. </a:t>
            </a:r>
            <a:r>
              <a:rPr lang="ru-RU" cap="small" dirty="0" err="1" smtClean="0"/>
              <a:t>гр</a:t>
            </a:r>
            <a:r>
              <a:rPr lang="ru-RU" cap="small" dirty="0" smtClean="0"/>
              <a:t>; "Игра с бубном" </a:t>
            </a:r>
            <a:r>
              <a:rPr lang="ru-RU" cap="small" dirty="0" err="1" smtClean="0"/>
              <a:t>ст.гр</a:t>
            </a:r>
            <a:r>
              <a:rPr lang="ru-RU" cap="small" dirty="0" smtClean="0"/>
              <a:t>;  "Горелки" </a:t>
            </a:r>
            <a:r>
              <a:rPr lang="ru-RU" cap="small" dirty="0" err="1" smtClean="0"/>
              <a:t>подг.гр</a:t>
            </a:r>
            <a:r>
              <a:rPr lang="ru-RU" cap="small" dirty="0" smtClean="0"/>
              <a:t>;  </a:t>
            </a:r>
          </a:p>
          <a:p>
            <a:r>
              <a:rPr lang="ru-RU" b="1" u="sng" cap="small" dirty="0" smtClean="0"/>
              <a:t>дидактические игры</a:t>
            </a:r>
            <a:r>
              <a:rPr lang="ru-RU" b="1" cap="small" dirty="0" smtClean="0"/>
              <a:t> </a:t>
            </a:r>
            <a:r>
              <a:rPr lang="ru-RU" cap="small" dirty="0" smtClean="0"/>
              <a:t>"Голосистый кубик" </a:t>
            </a:r>
            <a:r>
              <a:rPr lang="ru-RU" cap="small" dirty="0" err="1" smtClean="0"/>
              <a:t>мл.гр</a:t>
            </a:r>
            <a:r>
              <a:rPr lang="ru-RU" cap="small" dirty="0" smtClean="0"/>
              <a:t>; "Кто как поет" </a:t>
            </a:r>
            <a:r>
              <a:rPr lang="ru-RU" cap="small" dirty="0" err="1" smtClean="0"/>
              <a:t>ср.гр</a:t>
            </a:r>
            <a:r>
              <a:rPr lang="ru-RU" cap="small" dirty="0" smtClean="0"/>
              <a:t>; "Эхо" </a:t>
            </a:r>
            <a:r>
              <a:rPr lang="ru-RU" cap="small" dirty="0" err="1" smtClean="0"/>
              <a:t>ст.гр</a:t>
            </a:r>
            <a:r>
              <a:rPr lang="ru-RU" cap="small" dirty="0" smtClean="0"/>
              <a:t>;  "Музыкальное лото по памяти" </a:t>
            </a:r>
            <a:r>
              <a:rPr lang="ru-RU" cap="small" dirty="0" err="1" smtClean="0"/>
              <a:t>подг.гр</a:t>
            </a:r>
            <a:r>
              <a:rPr lang="ru-RU" cap="small" dirty="0" smtClean="0"/>
              <a:t>; </a:t>
            </a:r>
          </a:p>
          <a:p>
            <a:r>
              <a:rPr lang="ru-RU" cap="small" dirty="0" smtClean="0"/>
              <a:t> </a:t>
            </a:r>
            <a:r>
              <a:rPr lang="ru-RU" b="1" u="sng" cap="small" dirty="0" smtClean="0"/>
              <a:t>хороводные игры</a:t>
            </a:r>
            <a:r>
              <a:rPr lang="ru-RU" b="1" cap="small" dirty="0" smtClean="0"/>
              <a:t> </a:t>
            </a:r>
            <a:r>
              <a:rPr lang="ru-RU" cap="small" dirty="0" smtClean="0"/>
              <a:t>"Пузырь"</a:t>
            </a:r>
            <a:r>
              <a:rPr lang="ru-RU" cap="small" dirty="0" err="1" smtClean="0"/>
              <a:t>мл.гр</a:t>
            </a:r>
            <a:r>
              <a:rPr lang="ru-RU" cap="small" dirty="0" smtClean="0"/>
              <a:t>; "Звонарь"</a:t>
            </a:r>
            <a:r>
              <a:rPr lang="ru-RU" cap="small" dirty="0" err="1" smtClean="0"/>
              <a:t>ср.гр</a:t>
            </a:r>
            <a:r>
              <a:rPr lang="ru-RU" cap="small" dirty="0" smtClean="0"/>
              <a:t>; "Колпачок" </a:t>
            </a:r>
            <a:r>
              <a:rPr lang="ru-RU" cap="small" dirty="0" err="1" smtClean="0"/>
              <a:t>ст.гр</a:t>
            </a:r>
            <a:r>
              <a:rPr lang="ru-RU" cap="small" dirty="0" smtClean="0"/>
              <a:t>;  "Затейники" </a:t>
            </a:r>
            <a:r>
              <a:rPr lang="ru-RU" cap="small" dirty="0" err="1" smtClean="0"/>
              <a:t>подг.гр</a:t>
            </a:r>
            <a:r>
              <a:rPr lang="ru-RU" cap="small" smtClean="0"/>
              <a:t>. </a:t>
            </a:r>
            <a:endParaRPr lang="ru-RU" cap="small" dirty="0" smtClean="0"/>
          </a:p>
          <a:p>
            <a:r>
              <a:rPr lang="ru-RU" cap="small" dirty="0" smtClean="0"/>
              <a:t>Игры </a:t>
            </a:r>
            <a:r>
              <a:rPr lang="ru-RU" cap="small" dirty="0" smtClean="0"/>
              <a:t>будут способствовать развитию музыкальных навыков и умений детей. Они включают в себя пение, игру на инструментах, танцы и движение под музыку, а также прослушивание и анализ различных музыкальных произведений.</a:t>
            </a:r>
            <a:endParaRPr lang="ru-RU" b="1" i="1" cap="small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small" dirty="0" smtClean="0"/>
              <a:t>Организация музыкальных игр:</a:t>
            </a:r>
            <a:r>
              <a:rPr lang="ru-RU" i="1" cap="small" dirty="0" smtClean="0"/>
              <a:t/>
            </a:r>
            <a:br>
              <a:rPr lang="ru-RU" i="1" cap="small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cap="small" dirty="0" smtClean="0"/>
              <a:t>Для развития самостоятельной музыкальной деятельности детей необходимо предоставить им доступ к различным музыкальным инструментам и материалам. Это могут быть музыкальные игрушки, ритмические инструменты, музыкальные книги и записи. Дети должны иметь возможность исследовать и экспериментировать с этими инструментами и материалами, чтобы развивать свои музыкальные навыки и творческий потенциал.</a:t>
            </a:r>
            <a:endParaRPr lang="ru-RU" sz="2400" b="1" i="1" cap="small" dirty="0" smtClean="0"/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cap="small" dirty="0" smtClean="0"/>
              <a:t>Использование различных музыкальных инструментов и материалов</a:t>
            </a:r>
            <a:endParaRPr lang="ru-RU" sz="3600" i="1" cap="smal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</TotalTime>
  <Words>1207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УСЛОВИЯ РАЗВИТИЯ САМОСТОЯТЕЛЬНОЙ МУЗЫКАЛЬНОЙ ДЕЯТЕЛЬНОСТИ ДЕТЕЙ ДОШКОЛЬНОГО ВОЗРАСТА</vt:lpstr>
      <vt:lpstr>   </vt:lpstr>
      <vt:lpstr>Музыкальная среда: </vt:lpstr>
      <vt:lpstr>Слайд 4</vt:lpstr>
      <vt:lpstr>Слайд 5</vt:lpstr>
      <vt:lpstr>Слайд 6</vt:lpstr>
      <vt:lpstr>Слайд 7</vt:lpstr>
      <vt:lpstr>Организация музыкальных игр: </vt:lpstr>
      <vt:lpstr>Использование различных музыкальных инструментов и материалов</vt:lpstr>
      <vt:lpstr>Развитие музыкального слуха и ритма </vt:lpstr>
      <vt:lpstr>для детей от 2,5 до 4 лет: </vt:lpstr>
      <vt:lpstr>для детей от 4-5 лет: </vt:lpstr>
      <vt:lpstr>для детей от 5-6 лет:</vt:lpstr>
      <vt:lpstr>для детей от 6-7 лет:</vt:lpstr>
      <vt:lpstr>Сотрудничество с родителями и семьей </vt:lpstr>
      <vt:lpstr>Слайд 16</vt:lpstr>
      <vt:lpstr>Список литературы: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РАЗВИТИЯ САМОСТОЯТЕЛЬНОЙ МУЗЫКАЛЬНОЙ ДЕЯТЕЛЬНОСТИ ДЕТЕЙ ДОШКОЛЬНОГО ВОЗРАСТА</dc:title>
  <dc:creator>Ирина</dc:creator>
  <cp:lastModifiedBy>Ирина</cp:lastModifiedBy>
  <cp:revision>26</cp:revision>
  <dcterms:created xsi:type="dcterms:W3CDTF">2024-02-19T09:06:32Z</dcterms:created>
  <dcterms:modified xsi:type="dcterms:W3CDTF">2024-02-25T13:01:28Z</dcterms:modified>
</cp:coreProperties>
</file>