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74" r:id="rId9"/>
    <p:sldId id="262" r:id="rId10"/>
    <p:sldId id="275" r:id="rId11"/>
    <p:sldId id="263" r:id="rId12"/>
    <p:sldId id="276" r:id="rId13"/>
    <p:sldId id="264" r:id="rId14"/>
    <p:sldId id="277" r:id="rId15"/>
    <p:sldId id="268" r:id="rId16"/>
    <p:sldId id="265" r:id="rId17"/>
    <p:sldId id="269" r:id="rId18"/>
    <p:sldId id="270" r:id="rId19"/>
    <p:sldId id="271" r:id="rId20"/>
    <p:sldId id="272" r:id="rId21"/>
    <p:sldId id="273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9C43A-EB40-425D-A1BB-D7F448337142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5DB2A-F2F4-47F2-B877-343980570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5DB2A-F2F4-47F2-B877-34398057054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Экономическая игра – как продукт современных условий жизни дошкольников.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www.maam.ru/upload/blogs/detsad-1007135-1571235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7249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57290" y="2000240"/>
            <a:ext cx="64294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играх по теме «Товары» могут быть представлены игры: «Супермаркет», «Детское кафе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», 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Туристическое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агентство» и др. В результате применения данных игр дети узнают, что существуют разные формы сбыта продукции, детьми устанавливается зависимость стоимости товара от таких важных параметров, как качество и количество, игры учат правильному восприятию рекламы, происходит воспитание разумных потребностей, экономности, расчётливости.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ds05.infourok.ru/uploads/ex/0a0b/0000582a-52826e89/hello_html_m233a0c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214842" cy="3071834"/>
          </a:xfrm>
          <a:prstGeom prst="rect">
            <a:avLst/>
          </a:prstGeom>
          <a:noFill/>
        </p:spPr>
      </p:pic>
      <p:pic>
        <p:nvPicPr>
          <p:cNvPr id="35844" name="Picture 4" descr="https://www.maam.ru/upload/blogs/d5c828395be8f24fb09cf0b3de4cf035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3" y="3571876"/>
            <a:ext cx="5214974" cy="2714644"/>
          </a:xfrm>
          <a:prstGeom prst="rect">
            <a:avLst/>
          </a:prstGeom>
          <a:noFill/>
        </p:spPr>
      </p:pic>
      <p:pic>
        <p:nvPicPr>
          <p:cNvPr id="35846" name="Picture 6" descr="https://pbs.twimg.com/media/DOhzT-QX4AU5e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28604"/>
            <a:ext cx="4286280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00166" y="1214422"/>
            <a:ext cx="635798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Тема «Экономный хозяин» может быть реализована в процессе организации следующих игр: «Экономная семья», «Путешествие», «Полезные покупки». В ходе данных игр воспитывается разумное поведение в различных жизненных ситуациях, которые непосредственно связаны с деньгами, у дошкольников формируется представление о бюджете, необходимости соотносить доходы и расходы, учат планированию, самостоятельному решению проблемных экономических ситуаций, даются представления о комплексе качеств (бережливость, рациональность, экономность, трудолюбие).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s04.infourok.ru/uploads/ex/0799/0017e8e0-694c8d6c/hello_html_3779da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357718" cy="3500463"/>
          </a:xfrm>
          <a:prstGeom prst="rect">
            <a:avLst/>
          </a:prstGeom>
          <a:noFill/>
        </p:spPr>
      </p:pic>
      <p:sp>
        <p:nvSpPr>
          <p:cNvPr id="36868" name="AutoShape 4" descr="https://dopobr71.ru/upload/iblock/700/70040132cb15838d00dca161e363045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dopobr71.ru/upload/iblock/700/70040132cb15838d00dca161e363045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dopobr71.ru/upload/iblock/700/70040132cb15838d00dca161e363045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https://dopobr71.ru/upload/iblock/700/70040132cb15838d00dca161e363045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6" name="AutoShape 12" descr="https://dopobr71.ru/upload/iblock/700/70040132cb15838d00dca161e363045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7" name="Picture 13" descr="C:\Users\Ирина\Desktop\70040132cb15838d00dca161e363045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00438"/>
            <a:ext cx="4500594" cy="3000396"/>
          </a:xfrm>
          <a:prstGeom prst="rect">
            <a:avLst/>
          </a:prstGeom>
          <a:noFill/>
        </p:spPr>
      </p:pic>
      <p:pic>
        <p:nvPicPr>
          <p:cNvPr id="36879" name="Picture 15" descr="https://lifehacker.ru/special/travel-checklist/assets/i/cov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800" y="357166"/>
            <a:ext cx="422904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551837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Calibri" pitchFamily="34" charset="0"/>
                <a:cs typeface="Times New Roman" pitchFamily="18" charset="0"/>
              </a:rPr>
              <a:t>Важным условием реализации игр экономической направленности является организация развивающей предметно-пространственной среды -активизирующая экономическая зона.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28662" y="428604"/>
            <a:ext cx="74295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Экономическую зону может представлять игровое оборудование с экономической тематикой: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игрушечные кассы, банкомат, машинки для пересчёта денег, офисная техника, прилавки и т. д.;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-наборы денежных купюр, монет, печати, готовые бланки, магнитные карты;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муляжи товаров, униформа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-к</a:t>
            </a:r>
            <a:r>
              <a:rPr lang="ru-RU" dirty="0" smtClean="0"/>
              <a:t>арточки с изображением профессии (продавец, повар, кассир, художник, банкир);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-карточки трудового действия (взвешивает товар, готовит еду, рисует, беседует, отсчитывает деньги, показывает рекламные образцы и др.);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-карточки с изображением товаров или реальные предметы и игрушки;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-таблички с названием магазинов: «Одежда», «Мебель», «Бытовая техника», «Сельхозпродукты» и т. 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\AppData\Local\Microsoft\Windows\Temporary Internet Files\Content.Word\IMG-20200921-WA0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1530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\AppData\Local\Microsoft\Windows\Temporary Internet Files\Content.Word\IMG-20200921-WA00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78674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\AppData\Local\Microsoft\Windows\Temporary Internet Files\Content.Word\IMG-20200921-WA00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07249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785926"/>
            <a:ext cx="75009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изменением социально – экономических условий в стране необходимо воспитывать человека, который будет грамотным в экономических основах. Поэтому экономическое воспитание и образование нужно начинать как можно раньше, желательно уже с дошкольного возраста.</a:t>
            </a:r>
          </a:p>
          <a:p>
            <a:endParaRPr lang="ru-RU" dirty="0" smtClean="0"/>
          </a:p>
          <a:p>
            <a:r>
              <a:rPr lang="ru-RU" dirty="0" smtClean="0"/>
              <a:t>Учитывая то, что у дошкольников преобладает наглядно-образное мышление и основной вид деятельности – игра, именно, через игру ребенок осваивает и познает мир. </a:t>
            </a:r>
          </a:p>
          <a:p>
            <a:endParaRPr lang="ru-RU" dirty="0" smtClean="0"/>
          </a:p>
          <a:p>
            <a:r>
              <a:rPr lang="ru-RU" dirty="0" smtClean="0"/>
              <a:t>Следовательно, игровая деятельность становится основным средством экономического воспитания старших дошкольников.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\Desktop\лэпбук\20200921_123705 -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715303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ина\Desktop\лэпбук\20200921_1236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642919"/>
            <a:ext cx="785818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71538" y="1214422"/>
            <a:ext cx="7143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Итак, в ходе организации игр экономического содержания в старшем дошкольном возрасте дошкольниками получается необходимый минимум экономических знаний (о рациональном использовании времени, о трудовой деятельности, о деньгах, как эквиваленте результата человеческого труда и др.), формируются экономические умения и навыки (умение соизмерять уровень удовлетворения своих потребностей с материальными возможностями; умение организовывать свою работу с наименьшими затратами времени, сил и средств; проявлять бережливость в повседневной практической деятельности; умение правильно употреблять в речи экономические понятия и др.), воспитываются экономически значимые качества (бережливость, трудолюбие, аккуратность).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551837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 </a:t>
            </a:r>
            <a:r>
              <a:rPr lang="ru-RU" dirty="0" smtClean="0"/>
              <a:t>Игра для ребёнка- это серьёзное занятие. «Сделать серьезное занятие для ребенка занимательным – вот задача первоначального обучения» – говорил К.Д. Ушинский.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928802"/>
            <a:ext cx="65008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Сделать экономику понятной помогут сюжетно-дидактические </a:t>
            </a:r>
            <a:r>
              <a:rPr lang="ru-RU" dirty="0" smtClean="0"/>
              <a:t>и сюжетно-ролевые </a:t>
            </a:r>
            <a:r>
              <a:rPr lang="ru-RU" dirty="0" smtClean="0"/>
              <a:t>игры</a:t>
            </a:r>
            <a:r>
              <a:rPr lang="ru-RU" dirty="0" smtClean="0"/>
              <a:t>, которые одновременно относятся, как к развивающим, так и к обучающим. В </a:t>
            </a:r>
            <a:r>
              <a:rPr lang="ru-RU" dirty="0" smtClean="0"/>
              <a:t>таких играх </a:t>
            </a:r>
            <a:r>
              <a:rPr lang="ru-RU" dirty="0" smtClean="0"/>
              <a:t>имеется развернутый сюжет, включающий разнообразные роли, где определенные игровые задачи решаются непосредственно на основе усвоенных математических знаний и предлагаются ребенку в виде игровых правил. </a:t>
            </a:r>
            <a:r>
              <a:rPr lang="ru-RU" dirty="0" smtClean="0"/>
              <a:t>И</a:t>
            </a:r>
            <a:r>
              <a:rPr lang="ru-RU" dirty="0" smtClean="0"/>
              <a:t>гры </a:t>
            </a:r>
            <a:r>
              <a:rPr lang="ru-RU" dirty="0" smtClean="0"/>
              <a:t>помогают сделать экономику понятной для детей через моделирование реальных жизненных ситуаций: купля-продажа, производство и сбыт продукции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00100" y="1428736"/>
            <a:ext cx="7143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Реализация в практической деятельности игр с экономическим содержанием способствует решению следующих задач: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закрепление в игровой форме представлений дошкольников о таких доступных понятиях, как деньги, товар, труд;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применению экономических знаний в конкретной ситуации;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воспитанию навыков бережного отношения к разным видам собственности, воспитание уважения к труду и людям труда.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57290" y="1785926"/>
            <a:ext cx="635798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333333"/>
                </a:solidFill>
                <a:ea typeface="Calibri" pitchFamily="34" charset="0"/>
                <a:cs typeface="Arial" pitchFamily="34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гры, которые можно использовать с целью экономического воспитания детей старшего дошкольного возраста, можно сгруппировать в соответствии с темами: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– труд;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– мир денег;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– товары;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Arial" pitchFamily="34" charset="0"/>
              </a:rPr>
              <a:t>– экономный хозяин.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85918" y="1714488"/>
            <a:ext cx="578647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Примерами игр по теме «Труд» являются: «Стройка», «Аптека», «Парикмахерская», «Поликлиника», «Кондитерская фабрика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«Ателье»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 др. В организации данных игр у детей дошкольного возраста закрепляются представления об орудиях труда, о труде как экономической категории, о роли труда в жизни человека, осуществляется знакомство с производственным циклом изготовления товара или получения услуги, устанавливаются взаимосвязи между понятиями «труд», «продукт», «деньги».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aam.ru/upload/blogs/detsad-86085-1573733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786214" cy="2703962"/>
          </a:xfrm>
          <a:prstGeom prst="rect">
            <a:avLst/>
          </a:prstGeom>
          <a:noFill/>
        </p:spPr>
      </p:pic>
      <p:pic>
        <p:nvPicPr>
          <p:cNvPr id="1028" name="Picture 4" descr="https://www.maam.ru/upload/blogs/detsad-132231-15580813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9" y="3429000"/>
            <a:ext cx="4357718" cy="2928958"/>
          </a:xfrm>
          <a:prstGeom prst="rect">
            <a:avLst/>
          </a:prstGeom>
          <a:noFill/>
        </p:spPr>
      </p:pic>
      <p:pic>
        <p:nvPicPr>
          <p:cNvPr id="1030" name="Picture 6" descr="https://3.bp.blogspot.com/-sGsbZFkZu38/Wn6UdLSSttI/AAAAAAAAFTY/dCj194xzg8QAyAnEvBhvkE-X02rxtvGJQCLcBGAs/s1600/DSCN5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571480"/>
            <a:ext cx="4357718" cy="2786082"/>
          </a:xfrm>
          <a:prstGeom prst="rect">
            <a:avLst/>
          </a:prstGeom>
          <a:noFill/>
        </p:spPr>
      </p:pic>
      <p:pic>
        <p:nvPicPr>
          <p:cNvPr id="1034" name="Picture 10" descr="https://www.maam.ru/upload/blogs/detsad-1811879-15577622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7" y="3429000"/>
            <a:ext cx="371477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43042" y="1142984"/>
            <a:ext cx="60007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По теме «Мир денег» могут быть проведены следующие игры: «Банк», «Ярмарка», «Пункт обмена валюты». Игры позволят познакомить детей с денежными знаками, простейшими финансовыми операциями, кроме того, будут формироваться умения определения самостоятельно выгодности покупки, даётся понятие качества товара и понятие прибыли при его продаже. Данные игры позволяют также формировать правильное отношение к деньгам, являющихся предметом жизненной необходимости.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627</TotalTime>
  <Words>660</Words>
  <PresentationFormat>Экран (4:3)</PresentationFormat>
  <Paragraphs>32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Экономическая игра – как продукт современных условий жизни дошкольников.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Экономическая игра – как продукт современных условий жизни дошкольников.</dc:title>
  <dc:creator>Ирина</dc:creator>
  <cp:lastModifiedBy>Ирина</cp:lastModifiedBy>
  <cp:revision>64</cp:revision>
  <dcterms:created xsi:type="dcterms:W3CDTF">2020-12-08T07:45:55Z</dcterms:created>
  <dcterms:modified xsi:type="dcterms:W3CDTF">2020-12-13T14:16:55Z</dcterms:modified>
</cp:coreProperties>
</file>